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00"/>
  </p:normalViewPr>
  <p:slideViewPr>
    <p:cSldViewPr snapToGrid="0">
      <p:cViewPr>
        <p:scale>
          <a:sx n="75" d="100"/>
          <a:sy n="75" d="100"/>
        </p:scale>
        <p:origin x="1818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08DBAD-C681-7B0F-AC03-3FB52F6AC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BD7C33-ADB6-D872-FA9F-29E249076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4ACD0E-6536-36A1-4EA6-A0CEF23B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85D426-E15A-E066-4D6E-E03A13FC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172B77-D887-7718-8D84-374C61680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92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A59ED-E7E1-7FF1-3193-E2B52BB9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8D1CE1F-4048-F13D-386B-49D17AAB4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7860EE-466D-692F-F626-6E3CDE59D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CA09CE-7653-43CE-BC37-8B5921C0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12D8FC-0F29-C521-3C27-77246EFB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10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2E9DDB-A800-498D-E92E-645F6A3A9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4CFAF0-16FD-3D04-2636-33A13E41F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FB2D6F-0DED-82E4-B4AA-009F6A58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5EF1DF-9413-D09F-35F1-3C0788DB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1A58E3-0AED-CC6F-F6D5-ECD984A4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68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3DBD6-B296-434B-4D2E-DB16B0BAF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8579B1-11F5-2E3A-5096-9DC3D2903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009B7D-DB1F-AD2A-E86A-8EFCBED36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FCD2A5-3519-54C2-7BF2-84B1FDF7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159CB5-08CA-5503-C5B5-BD573BC4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28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61AD7C-520D-B190-6788-22C32838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34CEFB-A02D-AAA0-E429-2B5C7D95C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973DEF-D40E-B7D0-A43B-D6B46D65B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918847-9543-079E-D503-97D7510D2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C5EF8B-9798-8B6B-12F1-5DA65F89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57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AD187-AF7E-5BB8-5880-979C88F1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621F7A-88CB-955A-8940-021F963387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24BF076-769B-3ACF-4C1C-FC5C89079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545681-5C8B-16D4-8CCB-4F8D3485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556C93-223C-BC3E-133A-01509511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566740D-EB81-D9C8-8215-7502951C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22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FD58B-011B-2409-1387-BBAA4E96C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ADF5A0-E546-7E5B-E38F-C5D0D254D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3DE061-86EB-BBC6-C089-3AEA275D9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474DE1E-56F6-DAE9-7CC8-8A2E55FB7C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D38FA59-DEF7-5892-1734-D8CAA2CA7E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C30715-7773-44D6-4CAC-40E4144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CA6DFA0-E218-B98D-BDDF-62C7A707E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BE0830A-C10F-C484-8070-A3A9A0B0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061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038F2-C87D-CA62-1B41-C6914DD75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FD36F5F-AA7B-B4C2-D3CA-12C96B429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8F13C53-2474-1553-3583-E9F48030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E29D2E-2BDF-A3DB-D2F9-CB94470F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23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EA85BA-D2E3-6DA9-CD2F-04F999A19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DCE0303-2763-B0BE-AE08-53AB78375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123CA-544F-3450-1787-BBA57317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82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FC78B-B5AD-EFE6-F8CF-E146A7FA6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65D6DB-7982-EC48-DC54-D8C949DEE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82C68B-B05C-B89D-01C0-B12E00BE2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1B63A5-2302-5145-B18D-9969C65F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D162CF-3E4F-5997-F5A2-67B0C346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2EF1BF8-B86C-9C30-4C6B-835E716B2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0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46FB4-60BC-61F8-3073-0D310EB04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9981C6-BC3F-13AE-8BF6-4569E9233C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01C80ED-4D6F-F003-6B94-751CDC953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AB28BB-039E-F5D8-CD0F-33C76F0E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13633C-5A58-9311-9AE7-AB43AF08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39DAEC-D66A-4BEA-B7BF-0E010B57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21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A6ADEC-FE2D-79E4-D987-F391879D5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2E7060-04F0-8B84-581F-E8B0B7FA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E18CF0-03DD-AC20-CD04-ACF3429BE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C655E1-94FF-8D4E-ABA5-B72746969B7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30C46F-F220-B459-ADED-2F0BB00BD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83D539-72A9-EFB7-F35F-9559889D7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262655-1B86-2745-B274-6BD8B02B9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29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9CEBC08-9D15-2635-5FD2-2E430BD67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92783"/>
            <a:ext cx="9144000" cy="1855433"/>
          </a:xfrm>
        </p:spPr>
        <p:txBody>
          <a:bodyPr anchor="t">
            <a:normAutofit/>
          </a:bodyPr>
          <a:lstStyle/>
          <a:p>
            <a:r>
              <a:rPr lang="pt-BR" sz="4000" dirty="0">
                <a:latin typeface="Verdana" panose="020B0604030504040204" pitchFamily="34" charset="0"/>
                <a:ea typeface="Verdana" panose="020B0604030504040204" pitchFamily="34" charset="0"/>
              </a:rPr>
              <a:t>TÍTULO DO ARTIGO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2F4069-179B-A0E0-C665-509B01ACB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2981" y="4531014"/>
            <a:ext cx="9144000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AUTORES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Eixo temático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Instituição / Estado / País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-1019" y="0"/>
            <a:ext cx="12192000" cy="1917577"/>
            <a:chOff x="-1019" y="0"/>
            <a:chExt cx="12192000" cy="1917577"/>
          </a:xfrm>
        </p:grpSpPr>
        <p:sp>
          <p:nvSpPr>
            <p:cNvPr id="5" name="Retângulo 4"/>
            <p:cNvSpPr/>
            <p:nvPr/>
          </p:nvSpPr>
          <p:spPr>
            <a:xfrm>
              <a:off x="-1019" y="0"/>
              <a:ext cx="12192000" cy="1899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Imagem 13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7261" r="12678" b="7710"/>
            <a:stretch/>
          </p:blipFill>
          <p:spPr>
            <a:xfrm>
              <a:off x="6094981" y="48245"/>
              <a:ext cx="5365832" cy="1869332"/>
            </a:xfrm>
            <a:prstGeom prst="rect">
              <a:avLst/>
            </a:prstGeom>
          </p:spPr>
        </p:pic>
        <p:pic>
          <p:nvPicPr>
            <p:cNvPr id="17" name="Imagem 16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0223"/>
            <a:stretch/>
          </p:blipFill>
          <p:spPr>
            <a:xfrm>
              <a:off x="585926" y="0"/>
              <a:ext cx="5145403" cy="1899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795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40CAB-849C-A3A7-91F3-D6E55BA1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FB8165D-EBE2-1A18-A093-BDFD5170B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6645" y="1899588"/>
            <a:ext cx="10475391" cy="1655762"/>
          </a:xfrm>
        </p:spPr>
        <p:txBody>
          <a:bodyPr>
            <a:normAutofit/>
          </a:bodyPr>
          <a:lstStyle/>
          <a:p>
            <a:r>
              <a:rPr lang="pt-BR" sz="2300" dirty="0">
                <a:latin typeface="Verdana" panose="020B0604030504040204" pitchFamily="34" charset="0"/>
                <a:ea typeface="Verdana" panose="020B0604030504040204" pitchFamily="34" charset="0"/>
              </a:rPr>
              <a:t>OBJETIVOS:</a:t>
            </a:r>
          </a:p>
        </p:txBody>
      </p:sp>
      <p:grpSp>
        <p:nvGrpSpPr>
          <p:cNvPr id="2" name="Agrupar 1"/>
          <p:cNvGrpSpPr/>
          <p:nvPr/>
        </p:nvGrpSpPr>
        <p:grpSpPr>
          <a:xfrm>
            <a:off x="-1019" y="0"/>
            <a:ext cx="12192000" cy="1669002"/>
            <a:chOff x="-1019" y="0"/>
            <a:chExt cx="12192000" cy="1669002"/>
          </a:xfrm>
        </p:grpSpPr>
        <p:sp>
          <p:nvSpPr>
            <p:cNvPr id="6" name="Retângulo 5"/>
            <p:cNvSpPr/>
            <p:nvPr/>
          </p:nvSpPr>
          <p:spPr>
            <a:xfrm>
              <a:off x="-1019" y="0"/>
              <a:ext cx="12192000" cy="1669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261" r="12678" b="7710"/>
            <a:stretch/>
          </p:blipFill>
          <p:spPr>
            <a:xfrm>
              <a:off x="7409859" y="155506"/>
              <a:ext cx="3962177" cy="1380331"/>
            </a:xfrm>
            <a:prstGeom prst="rect">
              <a:avLst/>
            </a:prstGeom>
          </p:spPr>
        </p:pic>
        <p:pic>
          <p:nvPicPr>
            <p:cNvPr id="8" name="Imagem 7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0223"/>
            <a:stretch/>
          </p:blipFill>
          <p:spPr>
            <a:xfrm>
              <a:off x="626900" y="17107"/>
              <a:ext cx="4113775" cy="1518730"/>
            </a:xfrm>
            <a:prstGeom prst="rect">
              <a:avLst/>
            </a:prstGeom>
          </p:spPr>
        </p:pic>
      </p:grpSp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t="77244" r="2529" b="1742"/>
          <a:stretch/>
        </p:blipFill>
        <p:spPr>
          <a:xfrm>
            <a:off x="-12701" y="5334000"/>
            <a:ext cx="1220470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56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91282-A3E9-E714-959C-98943369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B3D64D1-7045-2B44-D79E-97166665F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3177" y="1824508"/>
            <a:ext cx="10218198" cy="2203495"/>
          </a:xfrm>
        </p:spPr>
        <p:txBody>
          <a:bodyPr>
            <a:normAutofit/>
          </a:bodyPr>
          <a:lstStyle/>
          <a:p>
            <a:r>
              <a:rPr lang="pt-BR" sz="2300" dirty="0">
                <a:latin typeface="Verdana" panose="020B0604030504040204" pitchFamily="34" charset="0"/>
                <a:ea typeface="Verdana" panose="020B0604030504040204" pitchFamily="34" charset="0"/>
              </a:rPr>
              <a:t>REFERENCIAL TEÓRICO: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-1019" y="0"/>
            <a:ext cx="12192000" cy="1669002"/>
            <a:chOff x="-1019" y="0"/>
            <a:chExt cx="12192000" cy="1669002"/>
          </a:xfrm>
        </p:grpSpPr>
        <p:sp>
          <p:nvSpPr>
            <p:cNvPr id="6" name="Retângulo 5"/>
            <p:cNvSpPr/>
            <p:nvPr/>
          </p:nvSpPr>
          <p:spPr>
            <a:xfrm>
              <a:off x="-1019" y="0"/>
              <a:ext cx="12192000" cy="1669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261" r="12678" b="7710"/>
            <a:stretch/>
          </p:blipFill>
          <p:spPr>
            <a:xfrm>
              <a:off x="7409859" y="155506"/>
              <a:ext cx="3962177" cy="1380331"/>
            </a:xfrm>
            <a:prstGeom prst="rect">
              <a:avLst/>
            </a:prstGeom>
          </p:spPr>
        </p:pic>
        <p:pic>
          <p:nvPicPr>
            <p:cNvPr id="8" name="Imagem 7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0223"/>
            <a:stretch/>
          </p:blipFill>
          <p:spPr>
            <a:xfrm>
              <a:off x="626900" y="17107"/>
              <a:ext cx="4113775" cy="1518730"/>
            </a:xfrm>
            <a:prstGeom prst="rect">
              <a:avLst/>
            </a:prstGeom>
          </p:spPr>
        </p:pic>
      </p:grp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t="77244" r="2529" b="1742"/>
          <a:stretch/>
        </p:blipFill>
        <p:spPr>
          <a:xfrm>
            <a:off x="-12701" y="5334000"/>
            <a:ext cx="1220470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04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48858-5CCF-5013-93D9-49AFBA0BB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B695C6-F503-B7FA-274B-ED5E04C35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76" y="1824508"/>
            <a:ext cx="10593760" cy="2203495"/>
          </a:xfrm>
        </p:spPr>
        <p:txBody>
          <a:bodyPr>
            <a:normAutofit/>
          </a:bodyPr>
          <a:lstStyle/>
          <a:p>
            <a:r>
              <a:rPr lang="pt-BR" sz="2300" dirty="0">
                <a:latin typeface="Verdana" panose="020B0604030504040204" pitchFamily="34" charset="0"/>
                <a:ea typeface="Verdana" panose="020B0604030504040204" pitchFamily="34" charset="0"/>
              </a:rPr>
              <a:t>DISCUSSÃO: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-1019" y="0"/>
            <a:ext cx="12192000" cy="1669002"/>
            <a:chOff x="-1019" y="0"/>
            <a:chExt cx="12192000" cy="1669002"/>
          </a:xfrm>
        </p:grpSpPr>
        <p:sp>
          <p:nvSpPr>
            <p:cNvPr id="6" name="Retângulo 5"/>
            <p:cNvSpPr/>
            <p:nvPr/>
          </p:nvSpPr>
          <p:spPr>
            <a:xfrm>
              <a:off x="-1019" y="0"/>
              <a:ext cx="12192000" cy="1669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261" r="12678" b="7710"/>
            <a:stretch/>
          </p:blipFill>
          <p:spPr>
            <a:xfrm>
              <a:off x="7409859" y="155506"/>
              <a:ext cx="3962177" cy="1380331"/>
            </a:xfrm>
            <a:prstGeom prst="rect">
              <a:avLst/>
            </a:prstGeom>
          </p:spPr>
        </p:pic>
        <p:pic>
          <p:nvPicPr>
            <p:cNvPr id="8" name="Imagem 7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0223"/>
            <a:stretch/>
          </p:blipFill>
          <p:spPr>
            <a:xfrm>
              <a:off x="626900" y="17107"/>
              <a:ext cx="4113775" cy="1518730"/>
            </a:xfrm>
            <a:prstGeom prst="rect">
              <a:avLst/>
            </a:prstGeom>
          </p:spPr>
        </p:pic>
      </p:grp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t="77244" r="2529" b="1742"/>
          <a:stretch/>
        </p:blipFill>
        <p:spPr>
          <a:xfrm>
            <a:off x="-12701" y="5334000"/>
            <a:ext cx="1220470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7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D44F8-0796-B133-3053-6FC812AB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DA23FED-56BC-F3A6-FAA8-91A4E3F62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520" y="1926454"/>
            <a:ext cx="10611515" cy="1746442"/>
          </a:xfrm>
        </p:spPr>
        <p:txBody>
          <a:bodyPr>
            <a:normAutofit/>
          </a:bodyPr>
          <a:lstStyle/>
          <a:p>
            <a:r>
              <a:rPr lang="pt-BR" sz="2300" dirty="0">
                <a:latin typeface="Verdana" panose="020B0604030504040204" pitchFamily="34" charset="0"/>
                <a:ea typeface="Verdana" panose="020B0604030504040204" pitchFamily="34" charset="0"/>
              </a:rPr>
              <a:t>CONSIDERAÇÕES: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-1019" y="0"/>
            <a:ext cx="12192000" cy="1669002"/>
            <a:chOff x="-1019" y="0"/>
            <a:chExt cx="12192000" cy="1669002"/>
          </a:xfrm>
        </p:grpSpPr>
        <p:sp>
          <p:nvSpPr>
            <p:cNvPr id="6" name="Retângulo 5"/>
            <p:cNvSpPr/>
            <p:nvPr/>
          </p:nvSpPr>
          <p:spPr>
            <a:xfrm>
              <a:off x="-1019" y="0"/>
              <a:ext cx="12192000" cy="1669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261" r="12678" b="7710"/>
            <a:stretch/>
          </p:blipFill>
          <p:spPr>
            <a:xfrm>
              <a:off x="7409859" y="155506"/>
              <a:ext cx="3962177" cy="1380331"/>
            </a:xfrm>
            <a:prstGeom prst="rect">
              <a:avLst/>
            </a:prstGeom>
          </p:spPr>
        </p:pic>
        <p:pic>
          <p:nvPicPr>
            <p:cNvPr id="8" name="Imagem 7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0223"/>
            <a:stretch/>
          </p:blipFill>
          <p:spPr>
            <a:xfrm>
              <a:off x="626900" y="17107"/>
              <a:ext cx="4113775" cy="1518730"/>
            </a:xfrm>
            <a:prstGeom prst="rect">
              <a:avLst/>
            </a:prstGeom>
          </p:spPr>
        </p:pic>
      </p:grp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t="77244" r="2529" b="1742"/>
          <a:stretch/>
        </p:blipFill>
        <p:spPr>
          <a:xfrm>
            <a:off x="-12701" y="5334000"/>
            <a:ext cx="1220470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0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73236-EDB4-9749-413C-7D6AD617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9EB1B981-94B0-06E2-46E8-35F34C90C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520" y="1981623"/>
            <a:ext cx="10611515" cy="1053677"/>
          </a:xfrm>
        </p:spPr>
        <p:txBody>
          <a:bodyPr>
            <a:normAutofit/>
          </a:bodyPr>
          <a:lstStyle/>
          <a:p>
            <a:r>
              <a:rPr lang="pt-BR" sz="2300" dirty="0">
                <a:latin typeface="Verdana" panose="020B0604030504040204" pitchFamily="34" charset="0"/>
                <a:ea typeface="Verdana" panose="020B0604030504040204" pitchFamily="34" charset="0"/>
              </a:rPr>
              <a:t>REFERÊNCIAS: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-1019" y="0"/>
            <a:ext cx="12192000" cy="1669002"/>
            <a:chOff x="-1019" y="0"/>
            <a:chExt cx="12192000" cy="1669002"/>
          </a:xfrm>
        </p:grpSpPr>
        <p:sp>
          <p:nvSpPr>
            <p:cNvPr id="6" name="Retângulo 5"/>
            <p:cNvSpPr/>
            <p:nvPr/>
          </p:nvSpPr>
          <p:spPr>
            <a:xfrm>
              <a:off x="-1019" y="0"/>
              <a:ext cx="12192000" cy="1669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Texto&#10;&#10;O conteúdo gerado por IA pode estar incorreto.">
              <a:extLst>
                <a:ext uri="{FF2B5EF4-FFF2-40B4-BE49-F238E27FC236}">
                  <a16:creationId xmlns:a16="http://schemas.microsoft.com/office/drawing/2014/main" id="{F3F084AA-8B87-C891-25C4-09F66A5D8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261" r="12678" b="7710"/>
            <a:stretch/>
          </p:blipFill>
          <p:spPr>
            <a:xfrm>
              <a:off x="7409859" y="155506"/>
              <a:ext cx="3962177" cy="1380331"/>
            </a:xfrm>
            <a:prstGeom prst="rect">
              <a:avLst/>
            </a:prstGeom>
          </p:spPr>
        </p:pic>
        <p:pic>
          <p:nvPicPr>
            <p:cNvPr id="8" name="Imagem 7" descr="Logotipo, nome da empresa&#10;&#10;O conteúdo gerado por IA pode estar incorreto.">
              <a:extLst>
                <a:ext uri="{FF2B5EF4-FFF2-40B4-BE49-F238E27FC236}">
                  <a16:creationId xmlns:a16="http://schemas.microsoft.com/office/drawing/2014/main" id="{BBCB0495-A918-1333-CD3F-4D196309A4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0223"/>
            <a:stretch/>
          </p:blipFill>
          <p:spPr>
            <a:xfrm>
              <a:off x="626900" y="17107"/>
              <a:ext cx="4113775" cy="1518730"/>
            </a:xfrm>
            <a:prstGeom prst="rect">
              <a:avLst/>
            </a:prstGeom>
          </p:spPr>
        </p:pic>
      </p:grp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t="77244" r="2529" b="1742"/>
          <a:stretch/>
        </p:blipFill>
        <p:spPr>
          <a:xfrm>
            <a:off x="-12701" y="5334000"/>
            <a:ext cx="1220470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49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Verdana</vt:lpstr>
      <vt:lpstr>Tema do Office</vt:lpstr>
      <vt:lpstr>TÍTULO DO ARTIGO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ARTIGO</dc:title>
  <dc:creator>Luiz Rafael</dc:creator>
  <cp:lastModifiedBy>Alexandre Meneses Chagas</cp:lastModifiedBy>
  <cp:revision>5</cp:revision>
  <dcterms:created xsi:type="dcterms:W3CDTF">2025-10-10T20:56:02Z</dcterms:created>
  <dcterms:modified xsi:type="dcterms:W3CDTF">2025-10-13T13:59:26Z</dcterms:modified>
</cp:coreProperties>
</file>