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Work Sans Black" panose="020B0604020202020204" charset="0"/>
      <p:bold r:id="rId6"/>
      <p:boldItalic r:id="rId7"/>
    </p:embeddedFont>
    <p:embeddedFont>
      <p:font typeface="Work Sans" panose="020B0604020202020204" charset="0"/>
      <p:regular r:id="rId8"/>
      <p:bold r:id="rId9"/>
      <p:italic r:id="rId10"/>
      <p:boldItalic r:id="rId11"/>
    </p:embeddedFont>
    <p:embeddedFont>
      <p:font typeface="Work Sans Medium"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font" Target="fonts/font10.fntdata"/><Relationship Id="rId10" Type="http://schemas.openxmlformats.org/officeDocument/2006/relationships/font" Target="fonts/font5.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1a70f0dc0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1a70f0dc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21a70f0dc0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21a70f0dc0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
        <p:cNvGrpSpPr/>
        <p:nvPr/>
      </p:nvGrpSpPr>
      <p:grpSpPr>
        <a:xfrm>
          <a:off x="0" y="0"/>
          <a:ext cx="0" cy="0"/>
          <a:chOff x="0" y="0"/>
          <a:chExt cx="0" cy="0"/>
        </a:xfrm>
      </p:grpSpPr>
      <p:sp>
        <p:nvSpPr>
          <p:cNvPr id="58" name="Google Shape;58;p14"/>
          <p:cNvSpPr txBox="1"/>
          <p:nvPr/>
        </p:nvSpPr>
        <p:spPr>
          <a:xfrm>
            <a:off x="4436100" y="361075"/>
            <a:ext cx="4074900" cy="4421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pt-BR" sz="4800">
                <a:solidFill>
                  <a:srgbClr val="009DE0"/>
                </a:solidFill>
                <a:latin typeface="Work Sans Black"/>
                <a:ea typeface="Work Sans Black"/>
                <a:cs typeface="Work Sans Black"/>
                <a:sym typeface="Work Sans Black"/>
              </a:rPr>
              <a:t>NOME DO ARTIGO</a:t>
            </a:r>
            <a:endParaRPr sz="4800">
              <a:solidFill>
                <a:srgbClr val="009DE0"/>
              </a:solidFill>
              <a:latin typeface="Work Sans Black"/>
              <a:ea typeface="Work Sans Black"/>
              <a:cs typeface="Work Sans Black"/>
              <a:sym typeface="Work Sans Black"/>
            </a:endParaRPr>
          </a:p>
          <a:p>
            <a:pPr marL="0" lvl="0" indent="0" algn="l" rtl="0">
              <a:lnSpc>
                <a:spcPct val="100000"/>
              </a:lnSpc>
              <a:spcBef>
                <a:spcPts val="0"/>
              </a:spcBef>
              <a:spcAft>
                <a:spcPts val="0"/>
              </a:spcAft>
              <a:buNone/>
            </a:pPr>
            <a:r>
              <a:rPr lang="pt-BR" sz="1600">
                <a:solidFill>
                  <a:srgbClr val="27509B"/>
                </a:solidFill>
                <a:latin typeface="Work Sans Medium"/>
                <a:ea typeface="Work Sans Medium"/>
                <a:cs typeface="Work Sans Medium"/>
                <a:sym typeface="Work Sans Medium"/>
              </a:rPr>
              <a:t>Nome da Pessoa</a:t>
            </a:r>
            <a:endParaRPr sz="1600">
              <a:solidFill>
                <a:srgbClr val="27509B"/>
              </a:solidFill>
              <a:latin typeface="Work Sans Medium"/>
              <a:ea typeface="Work Sans Medium"/>
              <a:cs typeface="Work Sans Medium"/>
              <a:sym typeface="Work Sans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311700" y="8356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t-BR" b="1">
                <a:solidFill>
                  <a:srgbClr val="27509B"/>
                </a:solidFill>
                <a:latin typeface="Work Sans"/>
                <a:ea typeface="Work Sans"/>
                <a:cs typeface="Work Sans"/>
                <a:sym typeface="Work Sans"/>
              </a:rPr>
              <a:t>Título</a:t>
            </a:r>
            <a:endParaRPr b="1">
              <a:solidFill>
                <a:srgbClr val="27509B"/>
              </a:solidFill>
              <a:latin typeface="Work Sans"/>
              <a:ea typeface="Work Sans"/>
              <a:cs typeface="Work Sans"/>
              <a:sym typeface="Work Sans"/>
            </a:endParaRPr>
          </a:p>
        </p:txBody>
      </p:sp>
      <p:sp>
        <p:nvSpPr>
          <p:cNvPr id="64" name="Google Shape;64;p15"/>
          <p:cNvSpPr txBox="1">
            <a:spLocks noGrp="1"/>
          </p:cNvSpPr>
          <p:nvPr>
            <p:ph type="body" idx="1"/>
          </p:nvPr>
        </p:nvSpPr>
        <p:spPr>
          <a:xfrm>
            <a:off x="311700" y="1408300"/>
            <a:ext cx="8520600" cy="31605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pt-BR" sz="1245">
                <a:solidFill>
                  <a:srgbClr val="434343"/>
                </a:solidFill>
                <a:latin typeface="Work Sans Medium"/>
                <a:ea typeface="Work Sans Medium"/>
                <a:cs typeface="Work Sans Medium"/>
                <a:sym typeface="Work Sans Medium"/>
              </a:rPr>
              <a:t>Lorem ipsum dolor sit amet, consectetur adipiscing elit. Quisque maximus lobortis efficitur. Vivamus sit amet lectus quis libero blandit lobortis sit amet a diam. Donec leo elit, volutpat varius pellentesque sed, porta id nibh. Duis id congue magna, pulvinar iaculis urna. Vestibulum convallis vulputate urna, id venenatis magna ornare at. Nulla ut posuere neque. Ut quis euismod neque.</a:t>
            </a:r>
            <a:endParaRPr sz="1245">
              <a:solidFill>
                <a:srgbClr val="434343"/>
              </a:solidFill>
              <a:latin typeface="Work Sans Medium"/>
              <a:ea typeface="Work Sans Medium"/>
              <a:cs typeface="Work Sans Medium"/>
              <a:sym typeface="Work Sans Medium"/>
            </a:endParaRPr>
          </a:p>
          <a:p>
            <a:pPr marL="0" lvl="0" indent="0" algn="just" rtl="0">
              <a:spcBef>
                <a:spcPts val="1200"/>
              </a:spcBef>
              <a:spcAft>
                <a:spcPts val="0"/>
              </a:spcAft>
              <a:buNone/>
            </a:pPr>
            <a:r>
              <a:rPr lang="pt-BR" sz="1245">
                <a:solidFill>
                  <a:srgbClr val="434343"/>
                </a:solidFill>
                <a:latin typeface="Work Sans Medium"/>
                <a:ea typeface="Work Sans Medium"/>
                <a:cs typeface="Work Sans Medium"/>
                <a:sym typeface="Work Sans Medium"/>
              </a:rPr>
              <a:t>Vivamus justo lectus, sollicitudin interdum blandit in, interdum at arcu. Fusce quis elementum odio. Duis tempor sed diam vitae porttitor. Phasellus et purus in velit faucibus fringilla. Nulla maximus tortor odio, sed iaculis quam bibendum eget. Donec condimentum consequat nibh sit amet rutrum. Curabitur vestibulum lobortis vehicula. Orci varius natoque penatibus et magnis dis parturient montes, nascetur ridiculus mus. Phasellus vitae erat odio.</a:t>
            </a:r>
            <a:endParaRPr sz="1245">
              <a:solidFill>
                <a:srgbClr val="434343"/>
              </a:solidFill>
              <a:latin typeface="Work Sans Medium"/>
              <a:ea typeface="Work Sans Medium"/>
              <a:cs typeface="Work Sans Medium"/>
              <a:sym typeface="Work Sans Medium"/>
            </a:endParaRPr>
          </a:p>
          <a:p>
            <a:pPr marL="0" lvl="0" indent="0" algn="l" rtl="0">
              <a:spcBef>
                <a:spcPts val="1200"/>
              </a:spcBef>
              <a:spcAft>
                <a:spcPts val="0"/>
              </a:spcAft>
              <a:buNone/>
            </a:pPr>
            <a:endParaRPr sz="1600">
              <a:solidFill>
                <a:srgbClr val="434343"/>
              </a:solidFill>
              <a:latin typeface="Work Sans Medium"/>
              <a:ea typeface="Work Sans Medium"/>
              <a:cs typeface="Work Sans Medium"/>
              <a:sym typeface="Work Sans Medium"/>
            </a:endParaRPr>
          </a:p>
          <a:p>
            <a:pPr marL="0" lvl="0" indent="0" algn="l" rtl="0">
              <a:spcBef>
                <a:spcPts val="1200"/>
              </a:spcBef>
              <a:spcAft>
                <a:spcPts val="1200"/>
              </a:spcAft>
              <a:buNone/>
            </a:pPr>
            <a:endParaRPr sz="1600">
              <a:solidFill>
                <a:srgbClr val="434343"/>
              </a:solidFill>
              <a:latin typeface="Work Sans Medium"/>
              <a:ea typeface="Work Sans Medium"/>
              <a:cs typeface="Work Sans Medium"/>
              <a:sym typeface="Work Sans Medium"/>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Apresentação na tela (16:9)</PresentationFormat>
  <Paragraphs>5</Paragraphs>
  <Slides>3</Slides>
  <Notes>3</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vt:i4>
      </vt:variant>
    </vt:vector>
  </HeadingPairs>
  <TitlesOfParts>
    <vt:vector size="8" baseType="lpstr">
      <vt:lpstr>Work Sans Black</vt:lpstr>
      <vt:lpstr>Work Sans</vt:lpstr>
      <vt:lpstr>Work Sans Medium</vt:lpstr>
      <vt:lpstr>Arial</vt:lpstr>
      <vt:lpstr>Simple Light</vt:lpstr>
      <vt:lpstr>Apresentação do PowerPoint</vt:lpstr>
      <vt:lpstr>Apresentação do PowerPoint</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ILBJ - Valéria Pinto Freire</dc:creator>
  <cp:lastModifiedBy>ILBJ - Valéria Pinto Freire</cp:lastModifiedBy>
  <cp:revision>1</cp:revision>
  <dcterms:modified xsi:type="dcterms:W3CDTF">2023-03-16T13:23:37Z</dcterms:modified>
</cp:coreProperties>
</file>